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32" r:id="rId2"/>
    <p:sldId id="337" r:id="rId3"/>
    <p:sldId id="336" r:id="rId4"/>
    <p:sldId id="348" r:id="rId5"/>
    <p:sldId id="349" r:id="rId6"/>
    <p:sldId id="351" r:id="rId7"/>
    <p:sldId id="352" r:id="rId8"/>
  </p:sldIdLst>
  <p:sldSz cx="12192000" cy="6858000"/>
  <p:notesSz cx="6858000" cy="9144000"/>
  <p:embeddedFontLst>
    <p:embeddedFont>
      <p:font typeface="210 네버랜드 B" panose="02020603020101020101" pitchFamily="18" charset="-127"/>
      <p:regular r:id="rId10"/>
    </p:embeddedFont>
    <p:embeddedFont>
      <p:font typeface="Segoe UI Black" panose="020B0A02040204020203" pitchFamily="34" charset="0"/>
      <p:bold r:id="rId11"/>
      <p:boldItalic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스웨거 TTF" panose="020B0600000101010101" pitchFamily="50" charset="-127"/>
      <p:regular r:id="rId15"/>
    </p:embeddedFont>
    <p:embeddedFont>
      <p:font typeface="에스코어 드림 9 Black" panose="020B0A03030302020204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AE67A0-3EB6-4C29-9BA6-0CDAB8609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394155" y="496388"/>
            <a:ext cx="759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LAST PHARMACY</a:t>
            </a:r>
            <a:endParaRPr lang="ko-KR" altLang="en-US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39406" y="5956301"/>
            <a:ext cx="130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FLUTTER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A504DCF0-BED9-484B-A865-CFB1D05DE1AE}"/>
              </a:ext>
            </a:extLst>
          </p:cNvPr>
          <p:cNvSpPr txBox="1"/>
          <p:nvPr/>
        </p:nvSpPr>
        <p:spPr>
          <a:xfrm>
            <a:off x="6095999" y="1289434"/>
            <a:ext cx="1553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Kim Do WOO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3B3A8-8C17-4781-BDAC-C676AA258EB2}"/>
              </a:ext>
            </a:extLst>
          </p:cNvPr>
          <p:cNvSpPr txBox="1"/>
          <p:nvPr/>
        </p:nvSpPr>
        <p:spPr>
          <a:xfrm>
            <a:off x="277725" y="5585022"/>
            <a:ext cx="3912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앱출시 예정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251171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566772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4621825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5478251" y="5122323"/>
            <a:ext cx="525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야간 및 공휴일 약국검색에 특화된어플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E9C488-D319-4A6C-9687-0070733C4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32" y="1500667"/>
            <a:ext cx="3121158" cy="31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8FA901-1B6A-4570-A5F7-195D9076BDEF}"/>
              </a:ext>
            </a:extLst>
          </p:cNvPr>
          <p:cNvSpPr txBox="1"/>
          <p:nvPr/>
        </p:nvSpPr>
        <p:spPr>
          <a:xfrm>
            <a:off x="6096000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FDF1BE-C197-45CC-BD5D-0CC0152D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67" y="1807384"/>
            <a:ext cx="3543482" cy="33656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026C22-F977-4DE0-969A-5F0C0D4501A1}"/>
              </a:ext>
            </a:extLst>
          </p:cNvPr>
          <p:cNvSpPr txBox="1"/>
          <p:nvPr/>
        </p:nvSpPr>
        <p:spPr>
          <a:xfrm>
            <a:off x="5123445" y="5541317"/>
            <a:ext cx="8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0C8F0-E66D-4146-8278-E3B5E893EABC}"/>
              </a:ext>
            </a:extLst>
          </p:cNvPr>
          <p:cNvSpPr txBox="1"/>
          <p:nvPr/>
        </p:nvSpPr>
        <p:spPr>
          <a:xfrm>
            <a:off x="636961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22F36C-5E90-4219-A52D-F24C000D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1813616"/>
            <a:ext cx="2906433" cy="3629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9DF68-BBA2-4C39-B69C-5C5A31DD5B40}"/>
              </a:ext>
            </a:extLst>
          </p:cNvPr>
          <p:cNvSpPr txBox="1"/>
          <p:nvPr/>
        </p:nvSpPr>
        <p:spPr>
          <a:xfrm>
            <a:off x="4490009" y="2632158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Data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E6D1F-6830-4FD4-9C8C-646627394E8E}"/>
              </a:ext>
            </a:extLst>
          </p:cNvPr>
          <p:cNvSpPr txBox="1"/>
          <p:nvPr/>
        </p:nvSpPr>
        <p:spPr>
          <a:xfrm>
            <a:off x="4490009" y="3042606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 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66AE6-2BCE-4ED2-8F12-EFFDA1FE98B8}"/>
              </a:ext>
            </a:extLst>
          </p:cNvPr>
          <p:cNvSpPr txBox="1"/>
          <p:nvPr/>
        </p:nvSpPr>
        <p:spPr>
          <a:xfrm>
            <a:off x="4490009" y="3453054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40828-F75D-42C3-B2CF-BF7164B86375}"/>
              </a:ext>
            </a:extLst>
          </p:cNvPr>
          <p:cNvSpPr txBox="1"/>
          <p:nvPr/>
        </p:nvSpPr>
        <p:spPr>
          <a:xfrm>
            <a:off x="4490009" y="3863502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4B2A6-7AF6-404D-AE5D-824451BFD049}"/>
              </a:ext>
            </a:extLst>
          </p:cNvPr>
          <p:cNvSpPr txBox="1"/>
          <p:nvPr/>
        </p:nvSpPr>
        <p:spPr>
          <a:xfrm>
            <a:off x="4490009" y="4273951"/>
            <a:ext cx="145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controller1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7E7BA4-C8EF-4ED8-B174-8DC6B88445BA}"/>
              </a:ext>
            </a:extLst>
          </p:cNvPr>
          <p:cNvSpPr txBox="1"/>
          <p:nvPr/>
        </p:nvSpPr>
        <p:spPr>
          <a:xfrm>
            <a:off x="6852021" y="2118898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4201-D1EA-41D0-8A1E-D358F9F613D0}"/>
              </a:ext>
            </a:extLst>
          </p:cNvPr>
          <p:cNvSpPr txBox="1"/>
          <p:nvPr/>
        </p:nvSpPr>
        <p:spPr>
          <a:xfrm>
            <a:off x="7079856" y="1984692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3436150" y="2107719"/>
            <a:ext cx="313302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749613" y="2113661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933756" y="1972191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78AB4B0-0151-4160-9251-11B77DA9B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17" y="2712067"/>
            <a:ext cx="1251075" cy="33927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3830317" y="1969219"/>
            <a:ext cx="595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23" name="Picture 2">
            <a:extLst>
              <a:ext uri="{FF2B5EF4-FFF2-40B4-BE49-F238E27FC236}">
                <a16:creationId xmlns:a16="http://schemas.microsoft.com/office/drawing/2014/main" id="{90C1CC3A-B79A-442E-8B15-1694FF1DE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23" y="2414898"/>
            <a:ext cx="917654" cy="917654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C248C3-CD96-4327-A0B9-F01216CA1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53" y="2402956"/>
            <a:ext cx="1111307" cy="104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F4BA21-5F11-41BE-AEAD-14591EDD0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03" y="2372699"/>
            <a:ext cx="1058373" cy="1001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AB2F4E-12CC-4165-B87F-80658C0C4D8D}"/>
              </a:ext>
            </a:extLst>
          </p:cNvPr>
          <p:cNvSpPr txBox="1"/>
          <p:nvPr/>
        </p:nvSpPr>
        <p:spPr>
          <a:xfrm>
            <a:off x="8818651" y="213504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1777C-1A14-4AC7-9EC9-90B7D2DF4252}"/>
              </a:ext>
            </a:extLst>
          </p:cNvPr>
          <p:cNvSpPr txBox="1"/>
          <p:nvPr/>
        </p:nvSpPr>
        <p:spPr>
          <a:xfrm>
            <a:off x="9105943" y="2000836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약국정보 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5BC2D-BE34-4193-8DB3-F788AF0C1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3" y="2712067"/>
            <a:ext cx="1201434" cy="429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EBDCB-265B-4DCD-BBE5-ECE1A1454AA3}"/>
              </a:ext>
            </a:extLst>
          </p:cNvPr>
          <p:cNvSpPr txBox="1"/>
          <p:nvPr/>
        </p:nvSpPr>
        <p:spPr>
          <a:xfrm>
            <a:off x="749613" y="4238162"/>
            <a:ext cx="2403689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01DFA-FD8B-4789-B6E5-C5AE4A057D55}"/>
              </a:ext>
            </a:extLst>
          </p:cNvPr>
          <p:cNvSpPr txBox="1"/>
          <p:nvPr/>
        </p:nvSpPr>
        <p:spPr>
          <a:xfrm>
            <a:off x="1007400" y="4099555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참고사이트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3BA211-BE55-4ACA-B57E-2F1F1D0DDE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4515161"/>
            <a:ext cx="1295400" cy="393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A048CE-D715-43CF-AB76-1903F54A9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4" y="5071822"/>
            <a:ext cx="1248638" cy="4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DA285-2090-4542-AD81-85588B207C63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6A340-C476-4722-9303-78EB0F78C44F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E4BB-EFDE-462B-8F07-679CC4239BBB}"/>
              </a:ext>
            </a:extLst>
          </p:cNvPr>
          <p:cNvSpPr txBox="1"/>
          <p:nvPr/>
        </p:nvSpPr>
        <p:spPr>
          <a:xfrm>
            <a:off x="6638342" y="1385635"/>
            <a:ext cx="29497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제스처와 를 활용한 설명페이지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82AC1-2B30-4D22-87BF-D3FDC308C315}"/>
              </a:ext>
            </a:extLst>
          </p:cNvPr>
          <p:cNvSpPr txBox="1"/>
          <p:nvPr/>
        </p:nvSpPr>
        <p:spPr>
          <a:xfrm>
            <a:off x="773850" y="1262525"/>
            <a:ext cx="46800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인트로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페이지관리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46CA73-14C7-437B-B18E-7402D05F8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1" y="2163005"/>
            <a:ext cx="1853793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223B3C-D646-4840-907E-B5A1A77B0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56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31D8CA-B8FB-4E0F-B428-DE60AA08A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53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C2BF36-0844-4651-B394-9D2E32146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1931341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C31558C-FB70-4025-836F-3B570AFBF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4190377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65FEEC-833B-44C6-8B36-611CB7D17207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2726084" y="2831341"/>
            <a:ext cx="1218406" cy="11316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7FBF9C-1875-4D1C-B2E0-FB693DE7BD37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2726084" y="3963005"/>
            <a:ext cx="1218406" cy="1127372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CEF0A-F53F-42EF-87C1-E5B09D9FFF41}"/>
              </a:ext>
            </a:extLst>
          </p:cNvPr>
          <p:cNvSpPr txBox="1"/>
          <p:nvPr/>
        </p:nvSpPr>
        <p:spPr>
          <a:xfrm>
            <a:off x="451214" y="1538305"/>
            <a:ext cx="1122162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B5A2-6E93-4519-B037-CD0B3A57E7A1}"/>
              </a:ext>
            </a:extLst>
          </p:cNvPr>
          <p:cNvSpPr txBox="1"/>
          <p:nvPr/>
        </p:nvSpPr>
        <p:spPr>
          <a:xfrm>
            <a:off x="846866" y="1245917"/>
            <a:ext cx="6999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공공데이터 포털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위치 검색 및 약국리스트정보를 받아오고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flutter map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listview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활용하여 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AD53CB-F80F-45F9-97CA-999B49D01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6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9F62ED-BC28-435B-A384-AE97F626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3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0C367-DA54-4D6E-8FB6-E91EAA6A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8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7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FA7D-068B-4262-91CF-239CA16060BA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019D-CC7D-4229-B4C9-7512CF2E1EBA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0B8DD-72FC-4403-A9A5-6F1C938D7B2D}"/>
              </a:ext>
            </a:extLst>
          </p:cNvPr>
          <p:cNvSpPr txBox="1"/>
          <p:nvPr/>
        </p:nvSpPr>
        <p:spPr>
          <a:xfrm>
            <a:off x="6638341" y="1385635"/>
            <a:ext cx="36582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바텀시트 알림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색테마변경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9B6F-89AA-42A7-A7B9-FE9D5F68CC44}"/>
              </a:ext>
            </a:extLst>
          </p:cNvPr>
          <p:cNvSpPr txBox="1"/>
          <p:nvPr/>
        </p:nvSpPr>
        <p:spPr>
          <a:xfrm>
            <a:off x="651931" y="1385635"/>
            <a:ext cx="28314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체크박스를 활용한 세부분류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34D730-714C-4AEF-9C24-97438C00E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49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5244B-1ECB-4E58-80E2-36FF1506D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65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A1D3D7-2329-4D90-BBAA-42FAF26D0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91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EAD52B-4E0D-4DFD-A9B2-8DC8CC4E3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4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03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91</Words>
  <Application>Microsoft Office PowerPoint</Application>
  <PresentationFormat>와이드스크린</PresentationFormat>
  <Paragraphs>33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Segoe UI Black</vt:lpstr>
      <vt:lpstr>스웨거 TTF</vt:lpstr>
      <vt:lpstr>맑은 고딕</vt:lpstr>
      <vt:lpstr>Arial</vt:lpstr>
      <vt:lpstr>210 네버랜드 B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55</cp:revision>
  <dcterms:created xsi:type="dcterms:W3CDTF">2016-05-08T09:58:29Z</dcterms:created>
  <dcterms:modified xsi:type="dcterms:W3CDTF">2021-09-02T18:18:20Z</dcterms:modified>
</cp:coreProperties>
</file>